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9B1D-D7F7-4A4E-99EF-B5B2BF47FDE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E1F7-F38E-4543-B4A0-CEFFE47E7AA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9B1D-D7F7-4A4E-99EF-B5B2BF47FDE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E1F7-F38E-4543-B4A0-CEFFE47E7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9B1D-D7F7-4A4E-99EF-B5B2BF47FDE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E1F7-F38E-4543-B4A0-CEFFE47E7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9B1D-D7F7-4A4E-99EF-B5B2BF47FDE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E1F7-F38E-4543-B4A0-CEFFE47E7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9B1D-D7F7-4A4E-99EF-B5B2BF47FDE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3A7E1F7-F38E-4543-B4A0-CEFFE47E7AA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9B1D-D7F7-4A4E-99EF-B5B2BF47FDE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E1F7-F38E-4543-B4A0-CEFFE47E7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9B1D-D7F7-4A4E-99EF-B5B2BF47FDE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E1F7-F38E-4543-B4A0-CEFFE47E7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9B1D-D7F7-4A4E-99EF-B5B2BF47FDE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E1F7-F38E-4543-B4A0-CEFFE47E7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9B1D-D7F7-4A4E-99EF-B5B2BF47FDE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E1F7-F38E-4543-B4A0-CEFFE47E7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9B1D-D7F7-4A4E-99EF-B5B2BF47FDE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E1F7-F38E-4543-B4A0-CEFFE47E7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9B1D-D7F7-4A4E-99EF-B5B2BF47FDE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E1F7-F38E-4543-B4A0-CEFFE47E7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7FA9B1D-D7F7-4A4E-99EF-B5B2BF47FDE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3A7E1F7-F38E-4543-B4A0-CEFFE47E7AA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1928802"/>
            <a:ext cx="8229600" cy="1828800"/>
          </a:xfrm>
        </p:spPr>
        <p:txBody>
          <a:bodyPr>
            <a:normAutofit/>
          </a:bodyPr>
          <a:lstStyle/>
          <a:p>
            <a:r>
              <a:rPr lang="en-US" sz="9600" dirty="0" smtClean="0"/>
              <a:t>BRZINA</a:t>
            </a:r>
            <a:endParaRPr lang="en-US" sz="9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Zanimljivosti o brzini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Do XVII veka smatralo se da svetlost putuje trenutno, prvi čovek koji je demonstrirao ograničenja svetlosti bio je Ole Remer.</a:t>
            </a:r>
          </a:p>
          <a:p>
            <a:r>
              <a:rPr lang="sr-Latn-CS" dirty="0" smtClean="0"/>
              <a:t>Remer je merio vreme koje protekne između dva izlaska Jupiterovog satelita iz senke.</a:t>
            </a:r>
          </a:p>
          <a:p>
            <a:r>
              <a:rPr lang="sr-Latn-CS" dirty="0" smtClean="0"/>
              <a:t>Galilej je pokušavao da dokaže uz pomoć fenjera da se svetlost pomera u određenoj brzini.</a:t>
            </a:r>
          </a:p>
          <a:p>
            <a:r>
              <a:rPr lang="sr-Latn-CS" dirty="0" smtClean="0"/>
              <a:t>Svetlosna godina je svetlosna distanca koja može da putuje u jednoj godini.</a:t>
            </a:r>
          </a:p>
          <a:p>
            <a:endParaRPr lang="sr-Latn-C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85860"/>
            <a:ext cx="9144000" cy="2500322"/>
          </a:xfrm>
        </p:spPr>
        <p:txBody>
          <a:bodyPr>
            <a:noAutofit/>
          </a:bodyPr>
          <a:lstStyle/>
          <a:p>
            <a:r>
              <a:rPr lang="sr-Latn-CS" sz="9600" dirty="0" smtClean="0"/>
              <a:t>HVALA NA PAŽNJI </a:t>
            </a:r>
            <a:endParaRPr lang="en-US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6390" y="4857760"/>
            <a:ext cx="3757610" cy="1451600"/>
          </a:xfrm>
        </p:spPr>
        <p:txBody>
          <a:bodyPr/>
          <a:lstStyle/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Emilia Milošević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709160"/>
          </a:xfrm>
        </p:spPr>
        <p:txBody>
          <a:bodyPr/>
          <a:lstStyle/>
          <a:p>
            <a:r>
              <a:rPr lang="sr-Latn-CS" b="1" dirty="0" smtClean="0">
                <a:solidFill>
                  <a:schemeClr val="bg1"/>
                </a:solidFill>
              </a:rPr>
              <a:t>Brzina</a:t>
            </a:r>
            <a:r>
              <a:rPr lang="sr-Latn-CS" dirty="0" smtClean="0"/>
              <a:t> </a:t>
            </a:r>
            <a:r>
              <a:rPr lang="sr-Latn-CS" b="1" dirty="0" smtClean="0">
                <a:solidFill>
                  <a:schemeClr val="bg1"/>
                </a:solidFill>
              </a:rPr>
              <a:t>kretanja</a:t>
            </a:r>
            <a:r>
              <a:rPr lang="sr-Latn-CS" dirty="0" smtClean="0"/>
              <a:t> se označava fizičkom veličinom –</a:t>
            </a:r>
            <a:r>
              <a:rPr lang="sr-Latn-CS" dirty="0" smtClean="0">
                <a:solidFill>
                  <a:srgbClr val="FF0000"/>
                </a:solidFill>
              </a:rPr>
              <a:t>V</a:t>
            </a:r>
            <a:r>
              <a:rPr lang="sr-Latn-CS" dirty="0" smtClean="0"/>
              <a:t>, a oznaka merne jedinice je – </a:t>
            </a:r>
            <a:r>
              <a:rPr lang="sr-Latn-CS" dirty="0" smtClean="0">
                <a:solidFill>
                  <a:srgbClr val="FF0000"/>
                </a:solidFill>
              </a:rPr>
              <a:t>m/s</a:t>
            </a:r>
            <a:r>
              <a:rPr lang="sr-Latn-CS" dirty="0" smtClean="0"/>
              <a:t> (metar u sekundi)</a:t>
            </a:r>
          </a:p>
          <a:p>
            <a:endParaRPr lang="sr-Latn-CS" dirty="0" smtClean="0"/>
          </a:p>
          <a:p>
            <a:r>
              <a:rPr lang="sr-Latn-CS" b="1" dirty="0" smtClean="0">
                <a:solidFill>
                  <a:schemeClr val="bg1"/>
                </a:solidFill>
              </a:rPr>
              <a:t>Pređeni put </a:t>
            </a:r>
            <a:r>
              <a:rPr lang="sr-Latn-CS" dirty="0" smtClean="0"/>
              <a:t>se označava fizičkom veličinom –</a:t>
            </a:r>
            <a:r>
              <a:rPr lang="sr-Latn-CS" dirty="0" smtClean="0">
                <a:solidFill>
                  <a:srgbClr val="FF0000"/>
                </a:solidFill>
              </a:rPr>
              <a:t>S</a:t>
            </a:r>
            <a:r>
              <a:rPr lang="sr-Latn-CS" dirty="0" smtClean="0"/>
              <a:t>, a oznaka merne jedinice je –</a:t>
            </a:r>
            <a:r>
              <a:rPr lang="sr-Latn-CS" dirty="0" smtClean="0">
                <a:solidFill>
                  <a:srgbClr val="FF0000"/>
                </a:solidFill>
              </a:rPr>
              <a:t>m </a:t>
            </a:r>
            <a:r>
              <a:rPr lang="sr-Latn-CS" dirty="0" smtClean="0"/>
              <a:t>(metar).</a:t>
            </a:r>
          </a:p>
          <a:p>
            <a:endParaRPr lang="sr-Latn-CS" dirty="0" smtClean="0"/>
          </a:p>
          <a:p>
            <a:r>
              <a:rPr lang="sr-Latn-CS" b="1" dirty="0" smtClean="0">
                <a:solidFill>
                  <a:schemeClr val="bg1"/>
                </a:solidFill>
              </a:rPr>
              <a:t>Vreme</a:t>
            </a:r>
            <a:r>
              <a:rPr lang="sr-Latn-CS" dirty="0" smtClean="0"/>
              <a:t> se označava fizičkom veličinom –</a:t>
            </a:r>
            <a:r>
              <a:rPr lang="sr-Latn-CS" dirty="0" smtClean="0">
                <a:solidFill>
                  <a:srgbClr val="FF0000"/>
                </a:solidFill>
              </a:rPr>
              <a:t>t</a:t>
            </a:r>
            <a:r>
              <a:rPr lang="sr-Latn-CS" dirty="0" smtClean="0"/>
              <a:t>, a oznaka merne jedinice je –</a:t>
            </a:r>
            <a:r>
              <a:rPr lang="sr-Latn-CS" dirty="0" smtClean="0">
                <a:solidFill>
                  <a:srgbClr val="FF0000"/>
                </a:solidFill>
              </a:rPr>
              <a:t>s</a:t>
            </a:r>
            <a:r>
              <a:rPr lang="sr-Latn-CS" dirty="0" smtClean="0"/>
              <a:t> (sekunda)</a:t>
            </a:r>
          </a:p>
          <a:p>
            <a:endParaRPr lang="sr-Latn-CS" dirty="0" smtClean="0"/>
          </a:p>
          <a:p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9001156" cy="1143000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>Ravnomerno pravolinijsko kretanje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Telo se kreće ravnomerno pravolinijski ako po pravoj putanji prelazi jednake puteve u jednakim vremenskim intervalima.</a:t>
            </a:r>
          </a:p>
          <a:p>
            <a:endParaRPr lang="en-US" dirty="0"/>
          </a:p>
        </p:txBody>
      </p:sp>
      <p:pic>
        <p:nvPicPr>
          <p:cNvPr id="4" name="Picture 3" descr="image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3571876"/>
            <a:ext cx="7572428" cy="15049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29354"/>
          </a:xfrm>
        </p:spPr>
        <p:txBody>
          <a:bodyPr/>
          <a:lstStyle/>
          <a:p>
            <a:r>
              <a:rPr lang="sr-Latn-CS" dirty="0" smtClean="0"/>
              <a:t>Brzina kod ravnomernog pravolinijskog kretanja jednaka je pređenom putu u jedinici vremena.</a:t>
            </a:r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 smtClean="0"/>
          </a:p>
          <a:p>
            <a:r>
              <a:rPr lang="sr-Latn-CS" dirty="0" smtClean="0"/>
              <a:t>S = V*t</a:t>
            </a:r>
          </a:p>
          <a:p>
            <a:r>
              <a:rPr lang="sr-Latn-CS" dirty="0" smtClean="0"/>
              <a:t>t = S/V</a:t>
            </a:r>
            <a:endParaRPr lang="sr-Latn-CS" dirty="0" smtClean="0"/>
          </a:p>
          <a:p>
            <a:endParaRPr lang="sr-Latn-CS" dirty="0" smtClean="0"/>
          </a:p>
          <a:p>
            <a:pPr>
              <a:buNone/>
            </a:pPr>
            <a:r>
              <a:rPr lang="sr-Latn-CS" dirty="0" smtClean="0"/>
              <a:t> </a:t>
            </a:r>
            <a:r>
              <a:rPr lang="sr-Latn-CS" dirty="0" smtClean="0"/>
              <a:t>   Telo se kreće brzinom od 1 m/s ako put od 1m pređe za vreme od 1s. </a:t>
            </a:r>
            <a:endParaRPr lang="en-US" dirty="0"/>
          </a:p>
        </p:txBody>
      </p:sp>
      <p:pic>
        <p:nvPicPr>
          <p:cNvPr id="4" name="Picture 3" descr="IMG-20210926-WA00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214554"/>
            <a:ext cx="4500594" cy="1409700"/>
          </a:xfrm>
          <a:prstGeom prst="rect">
            <a:avLst/>
          </a:prstGeom>
        </p:spPr>
      </p:pic>
      <p:pic>
        <p:nvPicPr>
          <p:cNvPr id="5" name="Picture 4" descr="IMG-20210926-WA007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2000240"/>
            <a:ext cx="3067050" cy="178595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Pretvaranje jedinica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CS" dirty="0" smtClean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 smtClean="0"/>
          </a:p>
          <a:p>
            <a:pPr>
              <a:buNone/>
            </a:pPr>
            <a:r>
              <a:rPr lang="sr-Latn-CS" dirty="0" smtClean="0"/>
              <a:t>  </a:t>
            </a:r>
          </a:p>
          <a:p>
            <a:pPr>
              <a:buNone/>
            </a:pPr>
            <a:r>
              <a:rPr lang="sr-Latn-CS" dirty="0" smtClean="0"/>
              <a:t>  Na primer:</a:t>
            </a:r>
          </a:p>
          <a:p>
            <a:pPr>
              <a:buNone/>
            </a:pPr>
            <a:r>
              <a:rPr lang="sr-Latn-CS" dirty="0" smtClean="0"/>
              <a:t> </a:t>
            </a:r>
            <a:r>
              <a:rPr lang="sr-Latn-CS" dirty="0" smtClean="0"/>
              <a:t>   V= 36 km/h (m/s) = 36 : 3,6 = 10 m/s</a:t>
            </a:r>
          </a:p>
          <a:p>
            <a:pPr>
              <a:buNone/>
            </a:pPr>
            <a:r>
              <a:rPr lang="sr-Latn-CS" dirty="0" smtClean="0"/>
              <a:t> </a:t>
            </a:r>
            <a:r>
              <a:rPr lang="sr-Latn-CS" dirty="0" smtClean="0"/>
              <a:t>   V= 30 m/s (km/h) = 30 * 3,6 = 108 km/h</a:t>
            </a:r>
          </a:p>
        </p:txBody>
      </p:sp>
      <p:pic>
        <p:nvPicPr>
          <p:cNvPr id="4" name="Picture 3" descr="IMG-20210926-WA007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1500174"/>
            <a:ext cx="3853964" cy="340386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709160"/>
          </a:xfrm>
        </p:spPr>
        <p:txBody>
          <a:bodyPr/>
          <a:lstStyle/>
          <a:p>
            <a:r>
              <a:rPr lang="sr-Latn-CS" dirty="0" smtClean="0"/>
              <a:t>Najbrži supersportski automobil na svetu je SSC Tuatara, čiji je rekord od 508,7 km/h.</a:t>
            </a:r>
            <a:endParaRPr lang="en-US" dirty="0"/>
          </a:p>
        </p:txBody>
      </p:sp>
      <p:pic>
        <p:nvPicPr>
          <p:cNvPr id="6" name="Picture 5" descr="IMG-20210926-WA00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2857496"/>
            <a:ext cx="5967432" cy="333211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709160"/>
          </a:xfrm>
        </p:spPr>
        <p:txBody>
          <a:bodyPr/>
          <a:lstStyle/>
          <a:p>
            <a:r>
              <a:rPr lang="sr-Latn-CS" dirty="0" smtClean="0"/>
              <a:t>Najbrži vojni avion na svetu je MIG 41, koji može leteti brzinom od 3.000 km/h.</a:t>
            </a:r>
          </a:p>
          <a:p>
            <a:endParaRPr lang="en-US" dirty="0"/>
          </a:p>
        </p:txBody>
      </p:sp>
      <p:pic>
        <p:nvPicPr>
          <p:cNvPr id="4" name="Picture 3" descr="IMG-20210926-WA008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2857496"/>
            <a:ext cx="6858000" cy="32194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4709160"/>
          </a:xfrm>
        </p:spPr>
        <p:txBody>
          <a:bodyPr/>
          <a:lstStyle/>
          <a:p>
            <a:r>
              <a:rPr lang="sr-Latn-CS" dirty="0" smtClean="0"/>
              <a:t>Najbrža životinja na svetu je Kalifornijska vaška, koja dostiže brzinu od 2.100 kilometara na sat. </a:t>
            </a:r>
            <a:endParaRPr lang="en-US" dirty="0"/>
          </a:p>
        </p:txBody>
      </p:sp>
      <p:pic>
        <p:nvPicPr>
          <p:cNvPr id="4" name="Picture 3" descr="IMG-20210926-WA008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2786058"/>
            <a:ext cx="4214818" cy="369967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Brzina svetlosti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709160"/>
          </a:xfrm>
        </p:spPr>
        <p:txBody>
          <a:bodyPr/>
          <a:lstStyle/>
          <a:p>
            <a:r>
              <a:rPr lang="sr-Latn-CS" dirty="0" smtClean="0"/>
              <a:t>Brzina svetlosti je velika, na Zemlji ne postoji dovoljno velika rastojanja pomoću kojih bi moglo da se registruje prostiranje svetlosti.</a:t>
            </a:r>
          </a:p>
          <a:p>
            <a:r>
              <a:rPr lang="sr-Latn-CS" dirty="0" smtClean="0"/>
              <a:t>Rastojanje od Zemlje do Sunaca je 150 miliona kilometara, poluprečnik putanje Zemlje oko Sunca.</a:t>
            </a:r>
          </a:p>
          <a:p>
            <a:r>
              <a:rPr lang="sr-Latn-CS" dirty="0" smtClean="0"/>
              <a:t>Vreme od 1000 sekundi je potrebno da svetlosni zrak pređe put približno jednak prečniku Zemljine putanje oko Sunca. </a:t>
            </a:r>
          </a:p>
          <a:p>
            <a:r>
              <a:rPr lang="sr-Latn-CS" dirty="0" smtClean="0"/>
              <a:t>c = s/t        c = 300 000 km/s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169</TotalTime>
  <Words>343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BRZINA</vt:lpstr>
      <vt:lpstr>Slide 2</vt:lpstr>
      <vt:lpstr>Ravnomerno pravolinijsko kretanje</vt:lpstr>
      <vt:lpstr>Slide 4</vt:lpstr>
      <vt:lpstr>Pretvaranje jedinica</vt:lpstr>
      <vt:lpstr>Slide 6</vt:lpstr>
      <vt:lpstr>Slide 7</vt:lpstr>
      <vt:lpstr>Slide 8</vt:lpstr>
      <vt:lpstr>Brzina svetlosti</vt:lpstr>
      <vt:lpstr>Zanimljivosti o brzini</vt:lpstr>
      <vt:lpstr>HVALA NA PAŽNJI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BRZINA</dc:title>
  <dc:creator>Sesir</dc:creator>
  <cp:lastModifiedBy>Sesir</cp:lastModifiedBy>
  <cp:revision>18</cp:revision>
  <dcterms:created xsi:type="dcterms:W3CDTF">2021-09-26T13:40:36Z</dcterms:created>
  <dcterms:modified xsi:type="dcterms:W3CDTF">2021-09-26T16:30:11Z</dcterms:modified>
</cp:coreProperties>
</file>